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4" r:id="rId3"/>
    <p:sldId id="257" r:id="rId4"/>
    <p:sldId id="258" r:id="rId5"/>
    <p:sldId id="259" r:id="rId6"/>
    <p:sldId id="270" r:id="rId7"/>
    <p:sldId id="268" r:id="rId8"/>
    <p:sldId id="269" r:id="rId9"/>
    <p:sldId id="260" r:id="rId10"/>
    <p:sldId id="265" r:id="rId11"/>
    <p:sldId id="266" r:id="rId12"/>
    <p:sldId id="267" r:id="rId13"/>
    <p:sldId id="261" r:id="rId14"/>
    <p:sldId id="262" r:id="rId15"/>
    <p:sldId id="273" r:id="rId16"/>
    <p:sldId id="271" r:id="rId17"/>
    <p:sldId id="263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7"/>
  </p:normalViewPr>
  <p:slideViewPr>
    <p:cSldViewPr snapToGrid="0" snapToObjects="1">
      <p:cViewPr>
        <p:scale>
          <a:sx n="94" d="100"/>
          <a:sy n="94" d="100"/>
        </p:scale>
        <p:origin x="480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5963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01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7705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766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404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6394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057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02592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5260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64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258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588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811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235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607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288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18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657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166" y="2638096"/>
            <a:ext cx="7781306" cy="790904"/>
          </a:xfrm>
        </p:spPr>
        <p:txBody>
          <a:bodyPr>
            <a:normAutofit fontScale="9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Seam Carving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9629"/>
            <a:ext cx="6400800" cy="2003961"/>
          </a:xfrm>
        </p:spPr>
        <p:txBody>
          <a:bodyPr>
            <a:normAutofit/>
          </a:bodyPr>
          <a:lstStyle/>
          <a:p>
            <a:r>
              <a:rPr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Nankai University | School of Software</a:t>
            </a:r>
          </a:p>
          <a:p>
            <a:r>
              <a:rPr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Master in Software Engineering</a:t>
            </a:r>
          </a:p>
          <a:p>
            <a:r>
              <a:rPr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First Semester Assignment - December 26, 2024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0AB245-C6D4-5142-97A5-6D98E6408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644" y="447139"/>
            <a:ext cx="6350000" cy="1955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SEAM CARVING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5" y="2327565"/>
            <a:ext cx="6798736" cy="3607568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Input: Original image, target dimensions (New Width, New Height).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Output: Resized image preserving important content.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Steps: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Preprocess image to compute energy map.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Identify seams using dynamic programming.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Remove or insert seams to achieve target size.</a:t>
            </a:r>
          </a:p>
        </p:txBody>
      </p:sp>
    </p:spTree>
    <p:extLst>
      <p:ext uri="{BB962C8B-B14F-4D97-AF65-F5344CB8AC3E}">
        <p14:creationId xmlns:p14="http://schemas.microsoft.com/office/powerpoint/2010/main" val="2269314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7" y="1002586"/>
            <a:ext cx="6798734" cy="1032216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SEAM IDENTIFICATION AND REMOVAL FORMULA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5" y="2327564"/>
            <a:ext cx="6798736" cy="3607569"/>
          </a:xfrm>
        </p:spPr>
        <p:txBody>
          <a:bodyPr>
            <a:normAutofit fontScale="85000" lnSpcReduction="20000"/>
          </a:bodyPr>
          <a:lstStyle/>
          <a:p>
            <a:r>
              <a:rPr dirty="0"/>
              <a:t>-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Programming for Seam Identification: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Compute cumulative energy for each pixel: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DP[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][j] = Energy[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][j] + min(DP[i-1][j-1], DP[i-1][j], DP[i-1][j+1]).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Trace back minimum energy path (seam).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Seam Removal: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Remove pixels along the identified seam.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Update the energy map to reflect changes.</a:t>
            </a:r>
          </a:p>
        </p:txBody>
      </p:sp>
    </p:spTree>
    <p:extLst>
      <p:ext uri="{BB962C8B-B14F-4D97-AF65-F5344CB8AC3E}">
        <p14:creationId xmlns:p14="http://schemas.microsoft.com/office/powerpoint/2010/main" val="3724092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CONCLUSION AND APPLICATION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5" y="2363191"/>
            <a:ext cx="6798736" cy="35719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Seam carving enables content-aware resizing with minimal distortion.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It supports resizing and image while preserving visual quality.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Image resizing for web and mobile platforms.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Intelligent cropping for photography.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Object removal in photo editing.</a:t>
            </a:r>
          </a:p>
        </p:txBody>
      </p:sp>
    </p:spTree>
    <p:extLst>
      <p:ext uri="{BB962C8B-B14F-4D97-AF65-F5344CB8AC3E}">
        <p14:creationId xmlns:p14="http://schemas.microsoft.com/office/powerpoint/2010/main" val="8503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Accurate energy map calculations.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Performance optimization for large images.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Maintaining photorealism.</a:t>
            </a: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Advanced filters for energy maps.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Optimized algorithms for large-scale processing.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ACHIEVEMENTS AND FUTURE IMPROVEMENTS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Achievements: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Intelligent resizing with minimal distortion.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Flexible object removal and resizing.</a:t>
            </a: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Real-time processing with GUI.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Enhanced precision for object removal.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Optimization for larger datasets.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27382-B8B6-2DC5-2BA6-7F6E4304C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 quick Demo of the project</a:t>
            </a:r>
            <a:br>
              <a:rPr lang="en-US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7" name="ce9e8660d7ab3849c420fd640e4c641f">
            <a:hlinkClick r:id="" action="ppaction://media"/>
            <a:extLst>
              <a:ext uri="{FF2B5EF4-FFF2-40B4-BE49-F238E27FC236}">
                <a16:creationId xmlns:a16="http://schemas.microsoft.com/office/drawing/2014/main" id="{7D5C7FE9-4CA5-327E-CF6F-9ECCC6AA43E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3525" y="2490788"/>
            <a:ext cx="6086475" cy="3444875"/>
          </a:xfrm>
        </p:spPr>
      </p:pic>
    </p:spTree>
    <p:extLst>
      <p:ext uri="{BB962C8B-B14F-4D97-AF65-F5344CB8AC3E}">
        <p14:creationId xmlns:p14="http://schemas.microsoft.com/office/powerpoint/2010/main" val="3634600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DDD6F8-3475-795A-7FDF-0C1F3B3D9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images 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1E97A053-CDE8-B335-E5E7-8AA179F8B9C3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76338" y="3079088"/>
            <a:ext cx="3338512" cy="22635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CC164C-5AF3-9AF0-081E-526F0CB7AD68}"/>
              </a:ext>
            </a:extLst>
          </p:cNvPr>
          <p:cNvSpPr txBox="1"/>
          <p:nvPr/>
        </p:nvSpPr>
        <p:spPr>
          <a:xfrm>
            <a:off x="1176866" y="2521324"/>
            <a:ext cx="2769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image before seam carving 500 x 339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D79B1C-1EB5-A2FE-D23A-939EE6EC3B4E}"/>
              </a:ext>
            </a:extLst>
          </p:cNvPr>
          <p:cNvSpPr txBox="1"/>
          <p:nvPr/>
        </p:nvSpPr>
        <p:spPr>
          <a:xfrm>
            <a:off x="4814047" y="2521324"/>
            <a:ext cx="29449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Output image after seam removal and insertion 350 x 400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50F19367-0773-394B-48A4-42709A3871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245927" y="3167655"/>
            <a:ext cx="3015654" cy="3084300"/>
          </a:xfrm>
        </p:spPr>
      </p:pic>
    </p:spTree>
    <p:extLst>
      <p:ext uri="{BB962C8B-B14F-4D97-AF65-F5344CB8AC3E}">
        <p14:creationId xmlns:p14="http://schemas.microsoft.com/office/powerpoint/2010/main" val="1295123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seam carving project successfully implemented content-aware resizing. It preserves important content, supports object removal, and ensures minimal distortion. Future improvements include GUI development and advanced object handling.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EB85B85-0B2F-1949-95A0-325D6AD74841}"/>
              </a:ext>
            </a:extLst>
          </p:cNvPr>
          <p:cNvSpPr txBox="1"/>
          <p:nvPr/>
        </p:nvSpPr>
        <p:spPr>
          <a:xfrm>
            <a:off x="433449" y="2100575"/>
            <a:ext cx="82771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>
              <a:lnSpc>
                <a:spcPct val="150000"/>
              </a:lnSpc>
            </a:pPr>
            <a:r>
              <a:rPr lang="en-US" sz="2400" dirty="0" err="1"/>
              <a:t>Laggah</a:t>
            </a:r>
            <a:r>
              <a:rPr lang="en-US" sz="2400" dirty="0"/>
              <a:t> Julius – ID: 2120246034</a:t>
            </a:r>
          </a:p>
          <a:p>
            <a:pPr algn="ctr">
              <a:lnSpc>
                <a:spcPct val="150000"/>
              </a:lnSpc>
            </a:pPr>
            <a:r>
              <a:rPr lang="en-US" sz="2400" dirty="0" err="1"/>
              <a:t>Jusu</a:t>
            </a:r>
            <a:r>
              <a:rPr lang="en-US" sz="2400" dirty="0"/>
              <a:t> Abdul Karim – ID: 2120246025</a:t>
            </a:r>
          </a:p>
          <a:p>
            <a:pPr algn="ctr">
              <a:lnSpc>
                <a:spcPct val="150000"/>
              </a:lnSpc>
            </a:pPr>
            <a:r>
              <a:rPr lang="en-US" sz="2400" dirty="0" err="1"/>
              <a:t>Sandar</a:t>
            </a:r>
            <a:r>
              <a:rPr lang="en-US" sz="2400" dirty="0"/>
              <a:t> Win – ID: 2120246058</a:t>
            </a:r>
          </a:p>
          <a:p>
            <a:pPr algn="ctr">
              <a:lnSpc>
                <a:spcPct val="150000"/>
              </a:lnSpc>
            </a:pPr>
            <a:r>
              <a:rPr lang="en-US" sz="2400" dirty="0" err="1"/>
              <a:t>Turay</a:t>
            </a:r>
            <a:r>
              <a:rPr lang="en-US" sz="2400" dirty="0"/>
              <a:t> </a:t>
            </a:r>
            <a:r>
              <a:rPr lang="en-US" sz="2400" dirty="0" err="1"/>
              <a:t>Zidida-Damekhaly</a:t>
            </a:r>
            <a:r>
              <a:rPr lang="en-US" sz="2400" dirty="0"/>
              <a:t> – ID: 2120246056</a:t>
            </a:r>
          </a:p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182A68-FACC-FB43-81DA-A6AEC6D8C49F}"/>
              </a:ext>
            </a:extLst>
          </p:cNvPr>
          <p:cNvSpPr txBox="1"/>
          <p:nvPr/>
        </p:nvSpPr>
        <p:spPr>
          <a:xfrm>
            <a:off x="1347851" y="1700465"/>
            <a:ext cx="592578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077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Seam carving is a content-aware resizing technique that preserves visually important areas. Unlike traditional resizing methods, it intelligently resizes images without distorting critical features.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Implement intelligent image resizing with seam carving.</a:t>
            </a:r>
          </a:p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Seam removal and insertion to preserve essential content.</a:t>
            </a:r>
          </a:p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Maintain photorealistic quality of resized images.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-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energy maps to identify pixe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 that are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importance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through the x and y axis using the Sobel operator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Remove low-energy seams to shrink images.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Add seams to enlarge images.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 image quality to avoiding shrinking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4F469-BAA3-2C05-F941-986B0188F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Energy Map Calculation</a:t>
            </a:r>
            <a:endParaRPr lang="en-US" sz="2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47ED5-AA22-3BFE-B1F3-85E4553A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6865" y="2219205"/>
            <a:ext cx="6798736" cy="3715928"/>
          </a:xfrm>
        </p:spPr>
        <p:txBody>
          <a:bodyPr>
            <a:normAutofit/>
          </a:bodyPr>
          <a:lstStyle/>
          <a:p>
            <a:pPr marL="0" marR="0" algn="just">
              <a:lnSpc>
                <a:spcPct val="150000"/>
              </a:lnSpc>
            </a:pPr>
            <a:r>
              <a:rPr lang="en-US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energy map is created by summing the absolute values of the image gradients in both the x and y directions for each pixel. This map highlights high-energy areas (important content) and low-energy areas (less critical regions) to guide seam selection.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</a:pPr>
            <a:r>
              <a:rPr lang="en-US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horizontal gradient (dx) and the vertical gradient (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dy</a:t>
            </a:r>
            <a:r>
              <a:rPr lang="en-US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) are calculated using the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sobel</a:t>
            </a:r>
            <a:r>
              <a:rPr lang="en-US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operator. These gradients highlight the edges in the image by detecting changes in the pixel intensity along the horizontal and vertical directions 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78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F272B-D488-356E-DA15-3754DB83B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Seam identification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1485D-35E5-007C-085D-0883DD20D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sz="62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Using dynamic programming, seams are identified through:</a:t>
            </a:r>
          </a:p>
          <a:p>
            <a:r>
              <a:rPr lang="en-US" sz="62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Initialization: </a:t>
            </a:r>
            <a:r>
              <a:rPr lang="en-US" sz="6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energy values of the first row are used to initialize the DP table.</a:t>
            </a:r>
          </a:p>
          <a:p>
            <a:r>
              <a:rPr lang="en-US" sz="62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Recurrence Relation: </a:t>
            </a:r>
            <a:r>
              <a:rPr lang="en-US" sz="6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For each pixel ‘</a:t>
            </a:r>
            <a:r>
              <a:rPr lang="en-US" sz="62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dp</a:t>
            </a:r>
            <a:r>
              <a:rPr lang="en-US" sz="6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[</a:t>
            </a:r>
            <a:r>
              <a:rPr lang="en-US" sz="62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sz="6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][j]’, calculate the minimum cumulative energy by considering the three pixels above it: ‘(i-1, j-1)’, ‘(i-1, j)’, and ‘(i-1, j+1)</a:t>
            </a:r>
          </a:p>
          <a:p>
            <a:r>
              <a:rPr lang="en-US" sz="62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Backtracking: </a:t>
            </a:r>
            <a:r>
              <a:rPr lang="en-US" sz="6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Trace back from the pixel with the minimum cumulative energy in the last row to retrieve the seam.</a:t>
            </a:r>
            <a:endParaRPr lang="en-US" sz="6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DengXian" panose="02010600030101010101" pitchFamily="2" charset="-12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609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E5C7D-A682-8226-FAD4-1BFA221B4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Seam Removal and Insertion</a:t>
            </a:r>
            <a:endParaRPr lang="en-US" sz="2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BB5F7-BD25-D2DB-D2A1-3D62F558D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 algn="just">
              <a:lnSpc>
                <a:spcPct val="150000"/>
              </a:lnSpc>
            </a:pPr>
            <a:r>
              <a:rPr lang="en-US" sz="2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At this point the seam with the lowest </a:t>
            </a:r>
            <a:r>
              <a:rPr lang="en-US" sz="2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gradient or less energy concentration  have already been identified </a:t>
            </a:r>
            <a:endParaRPr lang="en-US" sz="22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</a:pPr>
            <a:r>
              <a:rPr lang="en-US" sz="22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Seam Removal: </a:t>
            </a:r>
            <a:r>
              <a:rPr lang="en-US" sz="2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Deletes pixels along a low-energy seam to reduce image size through the x and y axis.</a:t>
            </a:r>
            <a:endParaRPr lang="en-US" sz="2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</a:pPr>
            <a:r>
              <a:rPr lang="en-US" sz="22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Seam Insertion: </a:t>
            </a:r>
            <a:r>
              <a:rPr lang="en-US" sz="22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Adds artificial pixels along a previously removed seam to enlarge the image.</a:t>
            </a:r>
            <a:endParaRPr lang="en-US" sz="22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</a:pPr>
            <a:r>
              <a:rPr lang="en-US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352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sz="2800" b="1" dirty="0"/>
              <a:t>-</a:t>
            </a:r>
            <a:r>
              <a:rPr lang="en-US" sz="2800" b="1" dirty="0"/>
              <a:t>install python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Libraries: NumPy, SciPy, Pillow.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Input: Images and masks.</a:t>
            </a:r>
          </a:p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Output: Resized images with preserved content.</a:t>
            </a:r>
          </a:p>
          <a:p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User interaction for specifying dimensions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through the terminal</a:t>
            </a: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{5D66EC1B-2E58-554B-B307-F1A76E340D82}tf10001064</Template>
  <TotalTime>1792</TotalTime>
  <Words>766</Words>
  <Application>Microsoft Office PowerPoint</Application>
  <PresentationFormat>On-screen Show (4:3)</PresentationFormat>
  <Paragraphs>91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Garamond</vt:lpstr>
      <vt:lpstr>Times New Roman</vt:lpstr>
      <vt:lpstr>Organic</vt:lpstr>
      <vt:lpstr>Seam Carving Project</vt:lpstr>
      <vt:lpstr>PowerPoint Presentation</vt:lpstr>
      <vt:lpstr>INTRODUCTION</vt:lpstr>
      <vt:lpstr>PROJECT OBJECTIVES</vt:lpstr>
      <vt:lpstr>METHODOLOGY</vt:lpstr>
      <vt:lpstr>Energy Map Calculation</vt:lpstr>
      <vt:lpstr>Seam identification</vt:lpstr>
      <vt:lpstr>Seam Removal and Insertion</vt:lpstr>
      <vt:lpstr>IMPLEMENTATION</vt:lpstr>
      <vt:lpstr>SEAM CARVING ALGORITHM</vt:lpstr>
      <vt:lpstr>SEAM IDENTIFICATION AND REMOVAL FORMULA</vt:lpstr>
      <vt:lpstr>ALGORITHM CONCLUSION AND APPLICATION</vt:lpstr>
      <vt:lpstr>CHALLENGES AND SOLUTIONS</vt:lpstr>
      <vt:lpstr>ACHIEVEMENTS AND FUTURE IMPROVEMENTS</vt:lpstr>
      <vt:lpstr>A quick Demo of the project </vt:lpstr>
      <vt:lpstr>Comparison of images 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Seam Carving Project</dc:title>
  <dc:subject/>
  <dc:creator/>
  <cp:keywords/>
  <dc:description>generated using python-pptx</dc:description>
  <cp:lastModifiedBy>julius laggah</cp:lastModifiedBy>
  <cp:revision>16</cp:revision>
  <dcterms:created xsi:type="dcterms:W3CDTF">2013-01-27T09:14:16Z</dcterms:created>
  <dcterms:modified xsi:type="dcterms:W3CDTF">2024-12-26T07:55:49Z</dcterms:modified>
  <cp:category/>
</cp:coreProperties>
</file>

<file path=docProps/thumbnail.jpeg>
</file>